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4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1" r:id="rId27"/>
    <p:sldId id="285" r:id="rId28"/>
    <p:sldId id="281" r:id="rId29"/>
    <p:sldId id="280" r:id="rId30"/>
    <p:sldId id="282" r:id="rId31"/>
    <p:sldId id="268" r:id="rId32"/>
    <p:sldId id="259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prístupových sieťach</a:t>
            </a:r>
            <a:br>
              <a:rPr lang="sk-SK" sz="4400" dirty="0"/>
            </a:br>
            <a:r>
              <a:rPr lang="sk-SK" sz="3200" dirty="0"/>
              <a:t>a iné vybrané doplňujúce informácie</a:t>
            </a:r>
            <a:r>
              <a:rPr lang="sk-SK" sz="4400" dirty="0"/>
              <a:t>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Prístupové siete </a:t>
            </a:r>
          </a:p>
          <a:p>
            <a:r>
              <a:rPr lang="sk-SK" dirty="0"/>
              <a:t>prednášky </a:t>
            </a:r>
          </a:p>
          <a:p>
            <a:r>
              <a:rPr lang="sk-SK" dirty="0" smtClean="0"/>
              <a:t>201</a:t>
            </a:r>
            <a:r>
              <a:rPr lang="en-US" dirty="0" smtClean="0"/>
              <a:t>3/14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309721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2B1Q</a:t>
            </a:r>
            <a:endParaRPr lang="cs-CZ" sz="2400" b="1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63373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</a:t>
            </a:r>
            <a:r>
              <a:rPr lang="en-US" sz="2400" b="1"/>
              <a:t>PAM</a:t>
            </a:r>
            <a:r>
              <a:rPr lang="sk-SK" sz="2400" b="1"/>
              <a:t> – Pulzná amplitúdová</a:t>
            </a:r>
            <a:r>
              <a:rPr lang="en-US" sz="2400" b="1"/>
              <a:t> </a:t>
            </a:r>
            <a:r>
              <a:rPr lang="sk-SK" sz="2400" b="1"/>
              <a:t>modulácia</a:t>
            </a:r>
            <a:endParaRPr lang="cs-CZ" sz="2400" b="1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Viacstavov</a:t>
            </a:r>
            <a:r>
              <a:rPr lang="sk-SK" sz="2400" b="1"/>
              <a:t>é metódy -</a:t>
            </a:r>
            <a:r>
              <a:rPr lang="en-US" sz="2400" b="1"/>
              <a:t> </a:t>
            </a:r>
            <a:r>
              <a:rPr lang="sk-SK" sz="2400" b="1"/>
              <a:t>pre prenos v základnom pásme</a:t>
            </a:r>
            <a:endParaRPr lang="en-US" sz="24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/>
        </p:nvGraphicFramePr>
        <p:xfrm>
          <a:off x="684213" y="1916113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0" y="0"/>
            <a:ext cx="3492500" cy="11906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Modulácie v preloženom pásme – kľúčovanie </a:t>
            </a:r>
            <a:r>
              <a:rPr lang="sk-SK">
                <a:solidFill>
                  <a:schemeClr val="bg1"/>
                </a:solidFill>
              </a:rPr>
              <a:t>(ide o moduláciu analógového sig. digitálnym)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03575" y="333375"/>
            <a:ext cx="4897438" cy="8540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PSK </a:t>
            </a:r>
            <a:r>
              <a:rPr lang="en-US" b="1"/>
              <a:t>(Phase Shift Keying)</a:t>
            </a:r>
            <a:endParaRPr lang="sk-SK" sz="2000" b="1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QAM </a:t>
            </a:r>
            <a:r>
              <a:rPr lang="en-US" b="1"/>
              <a:t>(Quadrature Amplitude Modulation)</a:t>
            </a:r>
            <a:endParaRPr lang="cs-CZ" b="1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QPSK -</a:t>
            </a:r>
            <a:r>
              <a:rPr lang="en-US" sz="2400"/>
              <a:t> Quadrature Phase-Shift Keying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732588" y="45085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QPSK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8175" y="908050"/>
            <a:ext cx="33845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získava 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755650" y="677726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/>
              <a:t>I-Q – </a:t>
            </a:r>
            <a:r>
              <a:rPr lang="en-US" b="1" i="1" dirty="0" err="1" smtClean="0"/>
              <a:t>modul</a:t>
            </a:r>
            <a:r>
              <a:rPr lang="sk-SK" b="1" i="1" dirty="0" err="1" smtClean="0"/>
              <a:t>ácia</a:t>
            </a:r>
            <a:r>
              <a:rPr lang="sk-SK" b="1" i="1" dirty="0" smtClean="0"/>
              <a:t> (</a:t>
            </a:r>
            <a:r>
              <a:rPr lang="sk-SK" b="1" i="1" dirty="0" err="1" smtClean="0"/>
              <a:t>kvadratúrna</a:t>
            </a:r>
            <a:r>
              <a:rPr lang="sk-SK" b="1" i="1" dirty="0" smtClean="0"/>
              <a:t> modulácia, vektorová modulácia)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=</a:t>
            </a:r>
            <a:r>
              <a:rPr lang="sk-SK" dirty="0" smtClean="0"/>
              <a:t> </a:t>
            </a:r>
            <a:r>
              <a:rPr lang="sk-SK" i="1" dirty="0"/>
              <a:t>Q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kvadratúrna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modulácia, vektorová modulácia)</a:t>
            </a:r>
            <a:endParaRPr lang="sk-SK" b="1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76375" y="2924175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11 </a:t>
            </a:r>
            <a:r>
              <a:rPr lang="en-US"/>
              <a:t>Vysiela</a:t>
            </a:r>
            <a:r>
              <a:rPr lang="sk-SK"/>
              <a:t>č QPSK</a:t>
            </a:r>
            <a:endParaRPr lang="cs-CZ" b="1"/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87450" y="573405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12 </a:t>
            </a:r>
            <a:r>
              <a:rPr lang="sk-SK"/>
              <a:t>Prijímač  QPSK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nosných frekvencií, v každom subkanáli)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/>
              <a:t> QAM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4213" y="1628775"/>
            <a:ext cx="8137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dalo 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3575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Bloková schéma modulátora QAM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IQ: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292417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16 </a:t>
            </a:r>
            <a:r>
              <a:rPr lang="sk-SK" b="1"/>
              <a:t>Princíp vysielača CAP signálu</a:t>
            </a:r>
            <a:endParaRPr lang="cs-CZ" b="1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088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17 </a:t>
            </a:r>
            <a:r>
              <a:rPr lang="sk-SK" b="1"/>
              <a:t> Princíp prijímača CAP signálu</a:t>
            </a:r>
            <a:endParaRPr lang="cs-CZ" b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CAP – modul</a:t>
            </a:r>
            <a:r>
              <a:rPr lang="sk-SK" sz="2400"/>
              <a:t>ácia – </a:t>
            </a:r>
            <a:r>
              <a:rPr lang="sk-SK" b="1"/>
              <a:t>(Carrierless Amplitude and Phase)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84213" y="193675"/>
          <a:ext cx="80645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4" imgW="3987720" imgH="457200" progId="Equation.3">
                  <p:embed/>
                </p:oleObj>
              </mc:Choice>
              <mc:Fallback>
                <p:oleObj name="Equation" r:id="rId4" imgW="39877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3675"/>
                        <a:ext cx="80645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vylepšuje v mnohom dovtedajšie 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a)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dirty="0"/>
              <a:t>b)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c)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– 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0" scaled="1"/>
          </a:gra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Modul</a:t>
            </a:r>
            <a:r>
              <a:rPr lang="sk-SK">
                <a:solidFill>
                  <a:schemeClr val="bg1"/>
                </a:solidFill>
              </a:rPr>
              <a:t>ácia </a:t>
            </a:r>
            <a:r>
              <a:rPr lang="en-US">
                <a:solidFill>
                  <a:schemeClr val="bg1"/>
                </a:solidFill>
              </a:rPr>
              <a:t>DMT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3068638"/>
            <a:ext cx="6769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20</a:t>
            </a:r>
            <a:r>
              <a:rPr lang="sk-SK" b="1"/>
              <a:t> </a:t>
            </a:r>
            <a:r>
              <a:rPr lang="sk-SK"/>
              <a:t>Princíp vysielača DMT</a:t>
            </a:r>
            <a:endParaRPr lang="cs-CZ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21</a:t>
            </a:r>
            <a:r>
              <a:rPr lang="en-US"/>
              <a:t> </a:t>
            </a:r>
            <a:r>
              <a:rPr lang="sk-SK"/>
              <a:t>Prijímač DMT</a:t>
            </a:r>
            <a:endParaRPr lang="cs-CZ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>
                <a:solidFill>
                  <a:schemeClr val="bg1"/>
                </a:solidFill>
              </a:rPr>
              <a:t>OFDM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dirty="0" err="1"/>
              <a:t>ortogonálne</a:t>
            </a:r>
            <a:r>
              <a:rPr lang="en-US" dirty="0"/>
              <a:t> 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603567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26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27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00113" y="620713"/>
            <a:ext cx="6985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000" b="1"/>
              <a:t> </a:t>
            </a:r>
            <a:r>
              <a:rPr lang="en-US" sz="2000" b="1"/>
              <a:t>Trellisov</a:t>
            </a:r>
            <a:r>
              <a:rPr lang="sk-SK" sz="2000" b="1"/>
              <a:t>á modulácia (TCM – trellis coded modulation)</a:t>
            </a:r>
            <a:endParaRPr lang="cs-CZ" sz="2000" b="1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27088" y="1628775"/>
            <a:ext cx="74898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vysokoefekt. metóda prenosu cez obmedzené frekv. pásmo</a:t>
            </a:r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chýb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stavov</a:t>
            </a:r>
            <a:r>
              <a:rPr lang="sk-SK"/>
              <a:t>ý diagram podobný mriežke (trellis)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971550" y="5805488"/>
            <a:ext cx="720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obr.: </a:t>
            </a:r>
            <a:r>
              <a:rPr lang="cs-CZ" sz="1400"/>
              <a:t>http://en.wikipedia.org/wiki/File:Convolutional_code_trellis_diagram.png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28</a:t>
            </a:fld>
            <a:endParaRPr lang="cs-CZ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Paketový a bunkový prenos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1550" y="765175"/>
            <a:ext cx="7489825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/>
              <a:t>ATM</a:t>
            </a:r>
            <a:endParaRPr 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29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/>
              <a:t>Vrstvový model ATM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10048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Rozdelenie metód prenosu dig. signálu</a:t>
            </a:r>
          </a:p>
          <a:p>
            <a:pPr>
              <a:spcBef>
                <a:spcPct val="50000"/>
              </a:spcBef>
            </a:pP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30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7338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31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2300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32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www.ktl.elf.stuba.sk/~oravec/folie/</a:t>
            </a:r>
            <a:r>
              <a:rPr lang="cs-CZ" b="1"/>
              <a:t>Linkove</a:t>
            </a:r>
            <a:r>
              <a:rPr lang="cs-CZ"/>
              <a:t>%20</a:t>
            </a:r>
            <a:r>
              <a:rPr lang="cs-CZ" b="1"/>
              <a:t>kody</a:t>
            </a:r>
            <a:r>
              <a:rPr lang="cs-CZ"/>
              <a:t>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hlink"/>
                </a:solidFill>
              </a:rPr>
              <a:t>Klasifikácia linkových kódov</a:t>
            </a:r>
            <a:endParaRPr lang="cs-CZ" b="1">
              <a:solidFill>
                <a:schemeClr val="hlink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5" y="0"/>
            <a:ext cx="47513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- Špecifikácie jednotlivých kódov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1199</TotalTime>
  <Words>1405</Words>
  <Application>Microsoft Office PowerPoint</Application>
  <PresentationFormat>Prezentácia na obrazovke (4:3)</PresentationFormat>
  <Paragraphs>266</Paragraphs>
  <Slides>32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32</vt:i4>
      </vt:variant>
    </vt:vector>
  </HeadingPairs>
  <TitlesOfParts>
    <vt:vector size="35" baseType="lpstr">
      <vt:lpstr>Layers</vt:lpstr>
      <vt:lpstr>Microsoft Equation 3.0</vt:lpstr>
      <vt:lpstr>Equation</vt:lpstr>
      <vt:lpstr>Metódy prenosu v prístupových sieťach a iné vybrané doplňujúce informácie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98</cp:revision>
  <dcterms:created xsi:type="dcterms:W3CDTF">2007-12-11T18:09:25Z</dcterms:created>
  <dcterms:modified xsi:type="dcterms:W3CDTF">2013-11-19T21:15:53Z</dcterms:modified>
</cp:coreProperties>
</file>